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0" r:id="rId18"/>
    <p:sldId id="263" r:id="rId19"/>
    <p:sldId id="262" r:id="rId20"/>
    <p:sldId id="275" r:id="rId21"/>
    <p:sldId id="276" r:id="rId22"/>
    <p:sldId id="277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ockscad3d.com/editor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nfo.ro/?pagina=blockly" TargetMode="External"/><Relationship Id="rId2" Type="http://schemas.openxmlformats.org/officeDocument/2006/relationships/hyperlink" Target="https://www.blockscad3d.com/editor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09800"/>
            <a:ext cx="7543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Etapele</a:t>
            </a:r>
            <a:r>
              <a:rPr lang="en-US" sz="4000" b="1" dirty="0"/>
              <a:t> </a:t>
            </a:r>
            <a:r>
              <a:rPr lang="en-US" sz="4000" b="1" dirty="0" err="1"/>
              <a:t>unui</a:t>
            </a:r>
            <a:r>
              <a:rPr lang="en-US" sz="4000" b="1" dirty="0"/>
              <a:t> </a:t>
            </a:r>
            <a:r>
              <a:rPr lang="en-US" sz="4000" b="1" dirty="0" err="1"/>
              <a:t>exercițiu</a:t>
            </a:r>
            <a:r>
              <a:rPr lang="en-US" sz="4000" b="1" dirty="0"/>
              <a:t> </a:t>
            </a:r>
            <a:r>
              <a:rPr lang="en-US" sz="4000" b="1" dirty="0" err="1"/>
              <a:t>algoritmic</a:t>
            </a:r>
            <a:endParaRPr lang="en-US" sz="4000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91625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8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33401"/>
            <a:ext cx="87058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0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3999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2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296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07732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3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9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067799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7620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Astăzi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avem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invitată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scolii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noastre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firma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LET’S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care ne-a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imprimantă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ajută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realizăm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imprimare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371600"/>
            <a:ext cx="77421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Pas 1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logheaza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site-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https://www.blockscad3d.com/editor/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Pas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Profesorul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ELEVILOR USERNAME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Liviu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Rebreanu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Pas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Profesorul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ELEVILOR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PAROLA:Moldoveanu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Pas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logheaza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Name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scrie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numele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Pas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instruiti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construiasca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nou,confectionarea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breloc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numele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Pas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instruiti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construiasca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logo 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scolii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Pas 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Salvarea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imprimarea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ales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introducere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numerele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site-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random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INFORMATICA SI TIC\6\SEM 2\S22\POZE\Capture.0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8991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NFORMATICA SI TIC\6\SEM 2\S22\POZE\Capture.0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2732"/>
            <a:ext cx="8229600" cy="35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33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Mediul</a:t>
            </a:r>
            <a:r>
              <a:rPr lang="en-US" b="1" dirty="0" smtClean="0"/>
              <a:t> de </a:t>
            </a:r>
            <a:r>
              <a:rPr lang="en-US" b="1" dirty="0" err="1" smtClean="0"/>
              <a:t>lucru</a:t>
            </a:r>
            <a:r>
              <a:rPr lang="en-US" b="1" dirty="0" smtClean="0"/>
              <a:t> </a:t>
            </a:r>
            <a:r>
              <a:rPr lang="en-US" b="1" dirty="0" err="1" smtClean="0"/>
              <a:t>BlocksCAD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3" y="4519612"/>
            <a:ext cx="5610225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8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0771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6631" y="990600"/>
            <a:ext cx="57261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Paşii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algoritm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INFORMATICA SI TIC\6\SEM 2\S22\POZE\Capture 1 Rebrea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63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INFORMATICA SI TIC\6\SEM 2\S22\POZE\Capture4 Rebrea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91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INFORMATICA SI TIC\6\SEM 2\S22\POZE\Cap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INFORMATICA SI TIC\6\SEM 2\S22\POZE\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9200"/>
            <a:ext cx="8229600" cy="4953000"/>
          </a:xfrm>
          <a:prstGeom prst="rect">
            <a:avLst/>
          </a:prstGeom>
          <a:ln w="127000" cap="rnd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28800" y="6096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Produsul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INFORMATICA SI TIC\6\SEM 2\S22\POZE\5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648200" cy="3262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09600" y="1066799"/>
            <a:ext cx="82365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Şcoala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Gimnazială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Liviu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Rebreanu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”, Cluj-Napoca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143000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Bibliografie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743200"/>
            <a:ext cx="54321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www. manuale.edu.ro</a:t>
            </a:r>
          </a:p>
          <a:p>
            <a:r>
              <a:rPr lang="en-US" sz="2400" dirty="0">
                <a:hlinkClick r:id="rId2"/>
              </a:rPr>
              <a:t>2. https://www.blockscad3d.com/editor/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3. https://www.pbinfo.ro/?pagina=blockly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probleme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mediul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blockly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71265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1</a:t>
            </a:r>
            <a:r>
              <a:rPr lang="en-US" dirty="0" smtClean="0"/>
              <a:t>.a.  </a:t>
            </a:r>
            <a:r>
              <a:rPr lang="en-US" dirty="0" err="1" smtClean="0"/>
              <a:t>Ȋntr</a:t>
            </a:r>
            <a:r>
              <a:rPr lang="en-US" dirty="0" smtClean="0"/>
              <a:t>-o </a:t>
            </a:r>
            <a:r>
              <a:rPr lang="en-US" dirty="0" err="1"/>
              <a:t>curte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 </a:t>
            </a:r>
            <a:r>
              <a:rPr lang="en-US" b="1" dirty="0"/>
              <a:t>n</a:t>
            </a:r>
            <a:r>
              <a:rPr lang="en-US" dirty="0"/>
              <a:t> </a:t>
            </a:r>
            <a:r>
              <a:rPr lang="en-US" dirty="0" err="1"/>
              <a:t>puişori</a:t>
            </a:r>
            <a:r>
              <a:rPr lang="en-US" dirty="0"/>
              <a:t> de </a:t>
            </a:r>
            <a:r>
              <a:rPr lang="en-US" dirty="0" err="1"/>
              <a:t>rață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cu 3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miei.Câte</a:t>
            </a:r>
            <a:r>
              <a:rPr lang="en-US" dirty="0"/>
              <a:t> </a:t>
            </a:r>
            <a:r>
              <a:rPr lang="en-US" dirty="0" err="1"/>
              <a:t>picioare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câte</a:t>
            </a:r>
            <a:r>
              <a:rPr lang="en-US" dirty="0"/>
              <a:t> </a:t>
            </a:r>
            <a:r>
              <a:rPr lang="en-US" dirty="0" err="1"/>
              <a:t>capete</a:t>
            </a:r>
            <a:r>
              <a:rPr lang="en-US" dirty="0"/>
              <a:t> se </a:t>
            </a:r>
            <a:r>
              <a:rPr lang="en-US" dirty="0" err="1"/>
              <a:t>află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curte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4330"/>
            <a:ext cx="7391400" cy="14998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5800" y="3429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.</a:t>
            </a:r>
            <a:r>
              <a:rPr lang="en-US" dirty="0" smtClean="0"/>
              <a:t> b. Se </a:t>
            </a:r>
            <a:r>
              <a:rPr lang="en-US" dirty="0" err="1"/>
              <a:t>dau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numere</a:t>
            </a:r>
            <a:r>
              <a:rPr lang="en-US" dirty="0"/>
              <a:t> </a:t>
            </a:r>
            <a:r>
              <a:rPr lang="en-US" b="1" dirty="0"/>
              <a:t>a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dirty="0" err="1"/>
              <a:t>.Să</a:t>
            </a:r>
            <a:r>
              <a:rPr lang="en-US" dirty="0"/>
              <a:t> se </a:t>
            </a:r>
            <a:r>
              <a:rPr lang="en-US" dirty="0" err="1"/>
              <a:t>găsească</a:t>
            </a:r>
            <a:r>
              <a:rPr lang="en-US" dirty="0"/>
              <a:t> </a:t>
            </a:r>
            <a:r>
              <a:rPr lang="en-US" b="1" dirty="0"/>
              <a:t>d=abs( a-b )</a:t>
            </a:r>
            <a:r>
              <a:rPr lang="en-US" dirty="0"/>
              <a:t> ,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media </a:t>
            </a:r>
            <a:r>
              <a:rPr lang="en-US" dirty="0" err="1"/>
              <a:t>aritmetică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a,b,şi</a:t>
            </a:r>
            <a:r>
              <a:rPr lang="en-US" dirty="0"/>
              <a:t> d.</a:t>
            </a:r>
          </a:p>
          <a:p>
            <a:r>
              <a:rPr lang="en-US" b="1" dirty="0" smtClean="0"/>
              <a:t>  </a:t>
            </a:r>
            <a:r>
              <a:rPr lang="en-US" dirty="0" err="1"/>
              <a:t>Găsiți</a:t>
            </a:r>
            <a:r>
              <a:rPr lang="en-US" dirty="0"/>
              <a:t> </a:t>
            </a:r>
            <a:r>
              <a:rPr lang="en-US" dirty="0" err="1"/>
              <a:t>eroarea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următoarea</a:t>
            </a:r>
            <a:r>
              <a:rPr lang="en-US" dirty="0"/>
              <a:t> </a:t>
            </a:r>
            <a:r>
              <a:rPr lang="en-US" dirty="0" err="1"/>
              <a:t>rezolvare</a:t>
            </a:r>
            <a:r>
              <a:rPr lang="en-US" dirty="0"/>
              <a:t>.</a:t>
            </a:r>
          </a:p>
          <a:p>
            <a:endParaRPr lang="en-US" b="1" dirty="0"/>
          </a:p>
        </p:txBody>
      </p:sp>
      <p:pic>
        <p:nvPicPr>
          <p:cNvPr id="7" name="Picture 6" descr="E:\INFORMATICA SI TIC\6\SEM 2\S20-BLOKLY\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7620000" cy="2164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6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0391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0391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" y="3867150"/>
            <a:ext cx="76962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INFORMATICA SI TIC\6\SEM 2\S22\POZE\Tablou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62050"/>
            <a:ext cx="6858000" cy="5086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023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Aplicatii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Imprimante</a:t>
            </a:r>
            <a:r>
              <a:rPr lang="en-US" sz="3600" b="1" dirty="0" smtClean="0"/>
              <a:t> 3 D-</a:t>
            </a:r>
            <a:r>
              <a:rPr lang="en-US" sz="3600" b="1" dirty="0" err="1" smtClean="0"/>
              <a:t>Prezentare</a:t>
            </a:r>
            <a:endParaRPr lang="en-US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5820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6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85800"/>
            <a:ext cx="87915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2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933450"/>
            <a:ext cx="67913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9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9067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4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226</Words>
  <Application>Microsoft Office PowerPoint</Application>
  <PresentationFormat>On-screen Show (4:3)</PresentationFormat>
  <Paragraphs>24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Maria</cp:lastModifiedBy>
  <cp:revision>12</cp:revision>
  <dcterms:created xsi:type="dcterms:W3CDTF">2006-08-16T00:00:00Z</dcterms:created>
  <dcterms:modified xsi:type="dcterms:W3CDTF">2020-02-27T19:05:56Z</dcterms:modified>
</cp:coreProperties>
</file>